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  <p:embeddedFont>
      <p:font typeface="Titillium Web" panose="020B0604020202020204" charset="0"/>
      <p:regular r:id="rId8"/>
      <p:bold r:id="rId9"/>
      <p:italic r:id="rId10"/>
      <p:boldItalic r:id="rId11"/>
    </p:embeddedFont>
    <p:embeddedFont>
      <p:font typeface="Titillium Web Black" panose="020B0604020202020204" charset="0"/>
      <p:bold r:id="rId12"/>
    </p:embeddedFont>
    <p:embeddedFont>
      <p:font typeface="Titillium Web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R0/71WlbVl2UtI9LHpgObs/Nl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9"/>
    <p:restoredTop sz="94705"/>
  </p:normalViewPr>
  <p:slideViewPr>
    <p:cSldViewPr snapToGrid="0" showGuides="1">
      <p:cViewPr varScale="1">
        <p:scale>
          <a:sx n="14" d="100"/>
          <a:sy n="14" d="100"/>
        </p:scale>
        <p:origin x="2750" y="7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customschemas.google.com/relationships/presentationmetadata" Target="meta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azuay.edu.ec/servicios/ponencias_congresos/home.php?id=8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8415425" y="10408440"/>
            <a:ext cx="15802800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itillium Web Black"/>
              <a:buNone/>
            </a:pPr>
            <a:r>
              <a:rPr lang="es-PY" sz="7200" b="1" i="0" u="none" strike="noStrike" cap="none" dirty="0">
                <a:solidFill>
                  <a:srgbClr val="000000"/>
                </a:solidFill>
                <a:latin typeface="+mj-lt"/>
                <a:ea typeface="Titillium Web Black"/>
                <a:cs typeface="Titillium Web Black"/>
                <a:sym typeface="Titillium Web Black"/>
              </a:rPr>
              <a:t>Títulos</a:t>
            </a:r>
            <a:endParaRPr sz="72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itillium Web SemiBold"/>
              <a:buNone/>
            </a:pPr>
            <a:r>
              <a:rPr lang="es-PY" sz="6600" b="0" i="1" u="none" strike="noStrike" cap="none" dirty="0">
                <a:solidFill>
                  <a:srgbClr val="000000"/>
                </a:solidFill>
                <a:latin typeface="+mj-lt"/>
                <a:ea typeface="Titillium Web SemiBold"/>
                <a:cs typeface="Titillium Web SemiBold"/>
                <a:sym typeface="Titillium Web SemiBold"/>
              </a:rPr>
              <a:t>Subtítulos</a:t>
            </a:r>
            <a:endParaRPr sz="66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667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itillium Web"/>
              <a:buNone/>
            </a:pPr>
            <a:r>
              <a:rPr lang="es-PY" sz="6600" b="0" i="0" u="none" strike="noStrike" cap="none" dirty="0">
                <a:solidFill>
                  <a:srgbClr val="000000"/>
                </a:solidFill>
                <a:latin typeface="+mn-lt"/>
                <a:ea typeface="Titillium Web"/>
                <a:cs typeface="Titillium Web"/>
                <a:sym typeface="Titillium Web"/>
              </a:rPr>
              <a:t>Texto</a:t>
            </a:r>
            <a:endParaRPr sz="6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979900" y="15389665"/>
            <a:ext cx="28437900" cy="1996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 PRESENTATION INSTRUCTIONS</a:t>
            </a: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the logos to the upper right hand corner (please see file attached “Plantilla de Posters”).</a:t>
            </a: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poster should be self-contained and self-explanatory, allowing viewers to proceed on their own while the author is free to supplement or discuss particular points raised in the research.</a:t>
            </a: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and captions should be short and easy to read. Use large lettering: headings should be a minimum of 50-point size whereas 25-point size could be suitable for text. Remember to caption your poster with the abstract title, author names and affiliations.</a:t>
            </a: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language of the poster and its presentation can be in Spanish or English.</a:t>
            </a: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recommend that maximum poster size will 90 cm wide x 1.20 m high. Please ensure that your poster does not exceed this size.</a:t>
            </a: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the scheduled Poster Session, the responsible author is asked to be present next to the poster.</a:t>
            </a:r>
            <a:r>
              <a:rPr lang="es-PY" sz="325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much as possible, respect this format when making your poster.</a:t>
            </a: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Fixing poster: the Organization will have adhesive materials available for delegate use at the Conference.</a:t>
            </a: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 Panel Allocation: a codified panel will be allocated for each poster. There will be time for poster viewing throughout the </a:t>
            </a:r>
            <a:r>
              <a:rPr lang="es-PY" sz="345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conference</a:t>
            </a:r>
            <a:r>
              <a:rPr lang="es-PY" sz="34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endParaRPr lang="es-PY"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endParaRPr lang="es-PY"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endParaRPr lang="es-PY"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endParaRPr lang="es-PY" sz="345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340" marR="196850" algn="just">
              <a:lnSpc>
                <a:spcPct val="150000"/>
              </a:lnSpc>
              <a:buNone/>
            </a:pPr>
            <a:r>
              <a:rPr lang="es-EC" sz="3600" b="1" dirty="0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Register and </a:t>
            </a:r>
            <a:r>
              <a:rPr lang="es-EC" sz="3600" b="1" dirty="0" err="1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send</a:t>
            </a:r>
            <a:r>
              <a:rPr lang="es-EC" sz="3600" b="1" dirty="0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 </a:t>
            </a:r>
            <a:r>
              <a:rPr lang="es-EC" sz="3600" b="1" dirty="0" err="1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to</a:t>
            </a:r>
            <a:r>
              <a:rPr lang="es-EC" sz="3600" b="1" dirty="0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</a:rPr>
              <a:t>:</a:t>
            </a:r>
            <a:endParaRPr lang="es-EC" sz="3600" b="1" dirty="0">
              <a:latin typeface="Liberation Serif"/>
              <a:ea typeface="Liberation Serif"/>
              <a:cs typeface="Liberation Serif"/>
            </a:endParaRPr>
          </a:p>
          <a:p>
            <a:pPr marL="180340" marR="196850" algn="just">
              <a:lnSpc>
                <a:spcPct val="150000"/>
              </a:lnSpc>
              <a:buNone/>
            </a:pPr>
            <a:r>
              <a:rPr lang="es-EC" sz="3600" b="1" u="sng" dirty="0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Liberation Serif"/>
                <a:hlinkClick r:id="rId4"/>
              </a:rPr>
              <a:t>https://www.uazuay.edu.ec/servicios/ponencias_congresos/home.php?id=876</a:t>
            </a:r>
            <a:endParaRPr lang="es-EC" sz="3600" b="1" dirty="0">
              <a:latin typeface="Liberation Serif"/>
              <a:ea typeface="Liberation Serif"/>
              <a:cs typeface="Liberation Serif"/>
            </a:endParaRPr>
          </a:p>
          <a:p>
            <a:pPr marL="457200" lvl="0" indent="-447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Times New Roman"/>
              <a:buAutoNum type="arabicPeriod"/>
            </a:pP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i="1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246</Words>
  <Application>Microsoft Office PowerPoint</Application>
  <PresentationFormat>Personalizado</PresentationFormat>
  <Paragraphs>24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Titillium Web Black</vt:lpstr>
      <vt:lpstr>Times New Roman</vt:lpstr>
      <vt:lpstr>Helvetica Neue</vt:lpstr>
      <vt:lpstr>Liberation Serif</vt:lpstr>
      <vt:lpstr>Titillium Web</vt:lpstr>
      <vt:lpstr>Arial</vt:lpstr>
      <vt:lpstr>Titillium Web SemiBold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FCQ</dc:creator>
  <cp:lastModifiedBy>Revisor </cp:lastModifiedBy>
  <cp:revision>4</cp:revision>
  <dcterms:created xsi:type="dcterms:W3CDTF">2026-04-09T16:43:20Z</dcterms:created>
  <dcterms:modified xsi:type="dcterms:W3CDTF">2026-07-06T13:30:41Z</dcterms:modified>
</cp:coreProperties>
</file>