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94620"/>
  </p:normalViewPr>
  <p:slideViewPr>
    <p:cSldViewPr snapToGrid="0">
      <p:cViewPr varScale="1">
        <p:scale>
          <a:sx n="89" d="100"/>
          <a:sy n="89" d="100"/>
        </p:scale>
        <p:origin x="6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DFAFCE8-1786-E185-7524-8D09BBB0D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9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A501E-503E-9F12-6C0B-7FFE84D8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3768EF-A0DE-33BF-AA50-088ACA7B0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9DE872-D44F-7EBD-420F-0B3F01291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1F56A9-4A17-E586-CCDD-DFABCB0F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2529D-F150-294C-A6E7-8F75AD679597}" type="datetimeFigureOut">
              <a:rPr lang="es-EC" smtClean="0"/>
              <a:t>1/7/2026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00D10-16D0-6B08-C9AE-C3EFB91C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CB1D4C-1E23-4CBE-71F4-5D0DBA6E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61BBAE-A8CC-2749-B295-356BDB70E76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977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C97CE-8CC6-E81B-0BE5-8B7ECA14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18D851-2733-320A-F531-D205B73CA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6998B-AF69-2C8E-F217-DE6720F8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2529D-F150-294C-A6E7-8F75AD679597}" type="datetimeFigureOut">
              <a:rPr lang="es-EC" smtClean="0"/>
              <a:t>1/7/2026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3C72B-5B2C-CB8C-2A2E-FA0CFEA4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9D0640-A0E1-EC67-291C-AFD6B629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61BBAE-A8CC-2749-B295-356BDB70E76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6499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82B6C5-E326-65AC-F814-196F80CE0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A79DFB-D8F0-533F-DC4E-4C442AC18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86308-EF5D-109E-3869-F73C513A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2529D-F150-294C-A6E7-8F75AD679597}" type="datetimeFigureOut">
              <a:rPr lang="es-EC" smtClean="0"/>
              <a:t>1/7/2026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56EC43-8B5F-EE85-49C9-BAD90597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595034-9190-352D-8189-C445D24E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61BBAE-A8CC-2749-B295-356BDB70E76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160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2BA30B1-A385-D60B-62A9-E9BA06CADE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A32044-E916-6F3A-2552-86C0531BD6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4132" y="4544645"/>
            <a:ext cx="8063908" cy="70458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s-MX" dirty="0"/>
              <a:t>Título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6C15EA-218E-14CF-28C1-EB84113591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4132" y="5324390"/>
            <a:ext cx="8063908" cy="59811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Subtítulo</a:t>
            </a:r>
            <a:endParaRPr lang="es-EC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DB93706-D7A3-2FB1-22F8-0BCEF9D706FB}"/>
              </a:ext>
            </a:extLst>
          </p:cNvPr>
          <p:cNvSpPr/>
          <p:nvPr userDrawn="1"/>
        </p:nvSpPr>
        <p:spPr>
          <a:xfrm>
            <a:off x="384132" y="4197048"/>
            <a:ext cx="8063908" cy="97494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noFill/>
              </a:ln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2DB97D-87D4-37CA-E3B9-DC30917FB110}"/>
              </a:ext>
            </a:extLst>
          </p:cNvPr>
          <p:cNvSpPr txBox="1"/>
          <p:nvPr userDrawn="1"/>
        </p:nvSpPr>
        <p:spPr>
          <a:xfrm>
            <a:off x="665628" y="3702665"/>
            <a:ext cx="266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Logo </a:t>
            </a:r>
          </a:p>
        </p:txBody>
      </p:sp>
    </p:spTree>
    <p:extLst>
      <p:ext uri="{BB962C8B-B14F-4D97-AF65-F5344CB8AC3E}">
        <p14:creationId xmlns:p14="http://schemas.microsoft.com/office/powerpoint/2010/main" val="424246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8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F2C370-B2F1-5A7E-4F8F-958FC7BA1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D9F749A-9BC8-224F-77CD-F4CDF7A35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71236"/>
            <a:ext cx="10515600" cy="1325563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s-MX" dirty="0"/>
              <a:t>Gracias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734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996CB-D2A7-BB24-A038-9CBBC62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28A7DA-7F9A-0A5A-83E6-5AD773AB5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AED5BB-B7E1-4762-5AC5-CC7C9531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2529D-F150-294C-A6E7-8F75AD679597}" type="datetimeFigureOut">
              <a:rPr lang="es-EC" smtClean="0"/>
              <a:t>1/7/2026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CC3614-6A05-81AB-D0B2-65B9B20E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6B1DFC-34C8-0FC5-A3A5-AEE7618E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61BBAE-A8CC-2749-B295-356BDB70E76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20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342E2-6F72-4377-16A9-B2E20FA0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ABEB3-5E00-ED6A-1EF7-0628E9277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F5805B-9816-B2C7-1F59-3E1585728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D873C4-ADA0-265A-7E71-841E8C2F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2529D-F150-294C-A6E7-8F75AD679597}" type="datetimeFigureOut">
              <a:rPr lang="es-EC" smtClean="0"/>
              <a:t>1/7/2026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BB7426-7CB9-1456-CB88-D552BA136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410B41-12C9-D707-07D8-D85BB9A2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61BBAE-A8CC-2749-B295-356BDB70E76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040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57A8C-1D0F-E752-1C61-E2FAD64B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BBA76C-131D-762B-77BE-6D61CDF69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341AD0-5D4A-1D7A-23FD-724CADE63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D304E2-3E47-6DB4-9423-D190B0310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7F7C50-E450-0A1C-ABE7-DB5975B4F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8FD582-E32A-CEF6-4086-DF571685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2529D-F150-294C-A6E7-8F75AD679597}" type="datetimeFigureOut">
              <a:rPr lang="es-EC" smtClean="0"/>
              <a:t>1/7/2026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5E934F-7F99-6627-3681-38A7940E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E60BF2-60DF-9DF8-B2CA-12D2004F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61BBAE-A8CC-2749-B295-356BDB70E76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4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BA0C1-109F-DDF9-B29E-7772F6FA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48D2B8-B4D1-621E-7771-36A395DA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2529D-F150-294C-A6E7-8F75AD679597}" type="datetimeFigureOut">
              <a:rPr lang="es-EC" smtClean="0"/>
              <a:t>1/7/2026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62AE93-F71F-C566-A393-1AD4498E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08CAB6-AA97-28AD-9BFE-7C07ACD9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61BBAE-A8CC-2749-B295-356BDB70E76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106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5B1CF-47C5-B2A5-4D70-4D1E1583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07A75-8F7D-8F16-A91E-E2D12D7A4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3554AF-0A4D-FC01-24E7-96EE10FD5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FEFEA-3883-41FD-F3BD-CC2B4837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2529D-F150-294C-A6E7-8F75AD679597}" type="datetimeFigureOut">
              <a:rPr lang="es-EC" smtClean="0"/>
              <a:t>1/7/2026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0B1D87-7AA4-FE45-BCED-526DFAA8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326804-990E-9FD5-4277-AB5249FB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61BBAE-A8CC-2749-B295-356BDB70E76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379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FEC2DB-7FDC-7C45-DBDD-698617C7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77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A2064A-8A02-9B45-4EBD-3063A3E67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43035"/>
            <a:ext cx="10515600" cy="363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984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5" r:id="rId3"/>
    <p:sldLayoutId id="2147483660" r:id="rId4"/>
    <p:sldLayoutId id="2147483650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zuay.edu.ec/servicios/ponencias_congresos/home.php?id=876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35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E93DF-EC9D-4640-7E8F-AAE964E52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0DD90E-CABE-6D24-6D19-11F05A1D97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298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14E4D-067A-96E8-A419-D649DE0F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F33148-05CA-D639-9F53-05FC5F18E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613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47A484-1D36-6BBF-2262-795221A12300}"/>
              </a:ext>
            </a:extLst>
          </p:cNvPr>
          <p:cNvSpPr txBox="1"/>
          <p:nvPr/>
        </p:nvSpPr>
        <p:spPr>
          <a:xfrm>
            <a:off x="3048000" y="2782877"/>
            <a:ext cx="6096000" cy="142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196850" algn="just">
              <a:lnSpc>
                <a:spcPct val="150000"/>
              </a:lnSpc>
              <a:buNone/>
            </a:pPr>
            <a:r>
              <a:rPr lang="es-EC" sz="2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iberation Serif"/>
              </a:rPr>
              <a:t>Register and </a:t>
            </a:r>
            <a:r>
              <a:rPr lang="es-EC" sz="20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iberation Serif"/>
              </a:rPr>
              <a:t>send</a:t>
            </a:r>
            <a:r>
              <a:rPr lang="es-EC" sz="2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iberation Serif"/>
              </a:rPr>
              <a:t> </a:t>
            </a:r>
            <a:r>
              <a:rPr lang="es-EC" sz="20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iberation Serif"/>
              </a:rPr>
              <a:t>to</a:t>
            </a:r>
            <a:r>
              <a:rPr lang="es-EC" sz="2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iberation Serif"/>
              </a:rPr>
              <a:t>:</a:t>
            </a:r>
            <a:endParaRPr lang="es-EC" sz="2000" dirty="0">
              <a:effectLst/>
              <a:latin typeface="Liberation Serif"/>
              <a:ea typeface="Liberation Serif"/>
              <a:cs typeface="Liberation Serif"/>
            </a:endParaRPr>
          </a:p>
          <a:p>
            <a:pPr marL="180340" marR="196850" algn="just">
              <a:lnSpc>
                <a:spcPct val="150000"/>
              </a:lnSpc>
              <a:buNone/>
            </a:pPr>
            <a:r>
              <a:rPr lang="es-EC" sz="2000" u="sng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iberation Serif"/>
                <a:hlinkClick r:id="rId2"/>
              </a:rPr>
              <a:t>https://www.uazuay.edu.ec/servicios/ponencias_congresos/home.php?id=876</a:t>
            </a:r>
            <a:endParaRPr lang="es-EC" sz="2000" dirty="0">
              <a:effectLst/>
              <a:latin typeface="Liberation Serif"/>
              <a:ea typeface="Liberation Serif"/>
              <a:cs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220254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14739-96D5-77E1-6A20-29AC6EFA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1312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28</Words>
  <Application>Microsoft Office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Liberation 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Revisor </cp:lastModifiedBy>
  <cp:revision>6</cp:revision>
  <dcterms:created xsi:type="dcterms:W3CDTF">2026-07-01T17:40:28Z</dcterms:created>
  <dcterms:modified xsi:type="dcterms:W3CDTF">2026-07-01T21:26:43Z</dcterms:modified>
</cp:coreProperties>
</file>